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42" d="100"/>
          <a:sy n="42" d="100"/>
        </p:scale>
        <p:origin x="24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5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8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97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37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72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50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77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607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9"/>
            <a:ext cx="2901255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9"/>
            <a:ext cx="2915543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61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53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13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79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66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6554D-4517-44BB-B228-69E82CA67524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3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D4ADC-F410-440D-9228-CA5124D1D0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4021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 31">
            <a:extLst>
              <a:ext uri="{FF2B5EF4-FFF2-40B4-BE49-F238E27FC236}">
                <a16:creationId xmlns:a16="http://schemas.microsoft.com/office/drawing/2014/main" xmlns="" id="{B7D0EB0E-8081-47DF-B13D-003C3C61F34D}"/>
              </a:ext>
            </a:extLst>
          </p:cNvPr>
          <p:cNvGrpSpPr/>
          <p:nvPr/>
        </p:nvGrpSpPr>
        <p:grpSpPr>
          <a:xfrm>
            <a:off x="19411" y="24819"/>
            <a:ext cx="6858002" cy="6082325"/>
            <a:chOff x="-17096" y="4799855"/>
            <a:chExt cx="7209615" cy="6017444"/>
          </a:xfrm>
        </p:grpSpPr>
        <p:pic>
          <p:nvPicPr>
            <p:cNvPr id="33" name="Resim 32">
              <a:extLst>
                <a:ext uri="{FF2B5EF4-FFF2-40B4-BE49-F238E27FC236}">
                  <a16:creationId xmlns:a16="http://schemas.microsoft.com/office/drawing/2014/main" xmlns="" id="{6BD807F8-2C49-47F9-9AFB-5857601D3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34" name="Resim 33">
              <a:extLst>
                <a:ext uri="{FF2B5EF4-FFF2-40B4-BE49-F238E27FC236}">
                  <a16:creationId xmlns:a16="http://schemas.microsoft.com/office/drawing/2014/main" xmlns="" id="{3AD07A27-B954-414E-BA17-9D5706FC42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35" name="Resim 34">
              <a:extLst>
                <a:ext uri="{FF2B5EF4-FFF2-40B4-BE49-F238E27FC236}">
                  <a16:creationId xmlns:a16="http://schemas.microsoft.com/office/drawing/2014/main" xmlns="" id="{F852C2EA-9348-406C-BCEA-7D694035E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36" name="Resim 35">
              <a:extLst>
                <a:ext uri="{FF2B5EF4-FFF2-40B4-BE49-F238E27FC236}">
                  <a16:creationId xmlns:a16="http://schemas.microsoft.com/office/drawing/2014/main" xmlns="" id="{9AE4A4BD-6C5A-4B84-8BA2-BA0DADAC39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37" name="Resim 36">
              <a:extLst>
                <a:ext uri="{FF2B5EF4-FFF2-40B4-BE49-F238E27FC236}">
                  <a16:creationId xmlns:a16="http://schemas.microsoft.com/office/drawing/2014/main" xmlns="" id="{90AB0994-1747-4CBB-A804-9DD19F87D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38" name="Resim 37">
              <a:extLst>
                <a:ext uri="{FF2B5EF4-FFF2-40B4-BE49-F238E27FC236}">
                  <a16:creationId xmlns:a16="http://schemas.microsoft.com/office/drawing/2014/main" xmlns="" id="{42CA6311-3EE1-4C36-84C3-E085BC509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39" name="Resim 38">
              <a:extLst>
                <a:ext uri="{FF2B5EF4-FFF2-40B4-BE49-F238E27FC236}">
                  <a16:creationId xmlns:a16="http://schemas.microsoft.com/office/drawing/2014/main" xmlns="" id="{E790CC61-0697-486A-ACBE-84D211582D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grpSp>
        <p:nvGrpSpPr>
          <p:cNvPr id="24" name="Grup 23">
            <a:extLst>
              <a:ext uri="{FF2B5EF4-FFF2-40B4-BE49-F238E27FC236}">
                <a16:creationId xmlns:a16="http://schemas.microsoft.com/office/drawing/2014/main" xmlns="" id="{B7D0EB0E-8081-47DF-B13D-003C3C61F34D}"/>
              </a:ext>
            </a:extLst>
          </p:cNvPr>
          <p:cNvGrpSpPr/>
          <p:nvPr/>
        </p:nvGrpSpPr>
        <p:grpSpPr>
          <a:xfrm>
            <a:off x="19411" y="6091024"/>
            <a:ext cx="6858002" cy="6082325"/>
            <a:chOff x="-17096" y="4799855"/>
            <a:chExt cx="7209615" cy="6017444"/>
          </a:xfrm>
        </p:grpSpPr>
        <p:pic>
          <p:nvPicPr>
            <p:cNvPr id="25" name="Resim 24">
              <a:extLst>
                <a:ext uri="{FF2B5EF4-FFF2-40B4-BE49-F238E27FC236}">
                  <a16:creationId xmlns:a16="http://schemas.microsoft.com/office/drawing/2014/main" xmlns="" id="{6BD807F8-2C49-47F9-9AFB-5857601D3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26" name="Resim 25">
              <a:extLst>
                <a:ext uri="{FF2B5EF4-FFF2-40B4-BE49-F238E27FC236}">
                  <a16:creationId xmlns:a16="http://schemas.microsoft.com/office/drawing/2014/main" xmlns="" id="{3AD07A27-B954-414E-BA17-9D5706FC42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27" name="Resim 26">
              <a:extLst>
                <a:ext uri="{FF2B5EF4-FFF2-40B4-BE49-F238E27FC236}">
                  <a16:creationId xmlns:a16="http://schemas.microsoft.com/office/drawing/2014/main" xmlns="" id="{F852C2EA-9348-406C-BCEA-7D694035E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28" name="Resim 27">
              <a:extLst>
                <a:ext uri="{FF2B5EF4-FFF2-40B4-BE49-F238E27FC236}">
                  <a16:creationId xmlns:a16="http://schemas.microsoft.com/office/drawing/2014/main" xmlns="" id="{9AE4A4BD-6C5A-4B84-8BA2-BA0DADAC39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29" name="Resim 28">
              <a:extLst>
                <a:ext uri="{FF2B5EF4-FFF2-40B4-BE49-F238E27FC236}">
                  <a16:creationId xmlns:a16="http://schemas.microsoft.com/office/drawing/2014/main" xmlns="" id="{90AB0994-1747-4CBB-A804-9DD19F87D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30" name="Resim 29">
              <a:extLst>
                <a:ext uri="{FF2B5EF4-FFF2-40B4-BE49-F238E27FC236}">
                  <a16:creationId xmlns:a16="http://schemas.microsoft.com/office/drawing/2014/main" xmlns="" id="{42CA6311-3EE1-4C36-84C3-E085BC509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31" name="Resim 30">
              <a:extLst>
                <a:ext uri="{FF2B5EF4-FFF2-40B4-BE49-F238E27FC236}">
                  <a16:creationId xmlns:a16="http://schemas.microsoft.com/office/drawing/2014/main" xmlns="" id="{E790CC61-0697-486A-ACBE-84D211582D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pic>
        <p:nvPicPr>
          <p:cNvPr id="5" name="Resim 4" descr="yıldız teknik üniversitesi ile ilgili görsel sonucu">
            <a:extLst>
              <a:ext uri="{FF2B5EF4-FFF2-40B4-BE49-F238E27FC236}">
                <a16:creationId xmlns:a16="http://schemas.microsoft.com/office/drawing/2014/main" xmlns="" id="{97F361CD-050F-4AA1-A215-DFC0ED6A39C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5" y="47467"/>
            <a:ext cx="1638090" cy="1608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Resim 5" descr="chemistry ile ilgili görsel sonucu">
            <a:extLst>
              <a:ext uri="{FF2B5EF4-FFF2-40B4-BE49-F238E27FC236}">
                <a16:creationId xmlns:a16="http://schemas.microsoft.com/office/drawing/2014/main" xmlns="" id="{1B4ADDDA-1C9C-4AAA-88F9-13E3D8CDE98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603" y="186079"/>
            <a:ext cx="1311399" cy="13310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Metin kutusu 1">
            <a:extLst>
              <a:ext uri="{FF2B5EF4-FFF2-40B4-BE49-F238E27FC236}">
                <a16:creationId xmlns:a16="http://schemas.microsoft.com/office/drawing/2014/main" xmlns="" id="{506FACFC-1894-4551-B35D-0FB26A080BE5}"/>
              </a:ext>
            </a:extLst>
          </p:cNvPr>
          <p:cNvSpPr txBox="1"/>
          <p:nvPr/>
        </p:nvSpPr>
        <p:spPr>
          <a:xfrm>
            <a:off x="1122526" y="112925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sp>
        <p:nvSpPr>
          <p:cNvPr id="22" name="Dikdörtgen 21">
            <a:extLst>
              <a:ext uri="{FF2B5EF4-FFF2-40B4-BE49-F238E27FC236}">
                <a16:creationId xmlns:a16="http://schemas.microsoft.com/office/drawing/2014/main" xmlns="" id="{B1BF3AD8-CF21-45E0-90D8-AE629CD1A55A}"/>
              </a:ext>
            </a:extLst>
          </p:cNvPr>
          <p:cNvSpPr/>
          <p:nvPr/>
        </p:nvSpPr>
        <p:spPr>
          <a:xfrm>
            <a:off x="165526" y="6256938"/>
            <a:ext cx="6624736" cy="509370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5000"/>
              </a:lnSpc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AZO BOYAR MADDELERİN DAĞITICI SIVI-SIVI</a:t>
            </a: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MİKROEKSTRAKSİYON SONRASI GAZ</a:t>
            </a: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KROMATOGRAFİ KÜTLE SPEKTROMETRESİ İLE ESER</a:t>
            </a: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SEVİYELERDE TAYİNLERİ</a:t>
            </a:r>
          </a:p>
          <a:p>
            <a:pPr algn="ctr">
              <a:lnSpc>
                <a:spcPct val="125000"/>
              </a:lnSpc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 Dr. Sezgin BAKIRDERE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>
            <a:extLst>
              <a:ext uri="{FF2B5EF4-FFF2-40B4-BE49-F238E27FC236}">
                <a16:creationId xmlns:a16="http://schemas.microsoft.com/office/drawing/2014/main" xmlns="" id="{49623EC2-C218-4080-8EA3-092D5ED11621}"/>
              </a:ext>
            </a:extLst>
          </p:cNvPr>
          <p:cNvSpPr/>
          <p:nvPr/>
        </p:nvSpPr>
        <p:spPr>
          <a:xfrm>
            <a:off x="1641948" y="1964547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sp>
        <p:nvSpPr>
          <p:cNvPr id="48" name="Metin kutusu 1">
            <a:extLst>
              <a:ext uri="{FF2B5EF4-FFF2-40B4-BE49-F238E27FC236}">
                <a16:creationId xmlns:a16="http://schemas.microsoft.com/office/drawing/2014/main" xmlns="" id="{95220EB7-7C5A-494D-B9FB-64809372641D}"/>
              </a:ext>
            </a:extLst>
          </p:cNvPr>
          <p:cNvSpPr txBox="1"/>
          <p:nvPr/>
        </p:nvSpPr>
        <p:spPr>
          <a:xfrm>
            <a:off x="-627405" y="11068425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26.04.2022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12:00-12:20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B2-D10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xmlns="" id="{01D92961-E38E-4000-AA0C-DDB77C1943AF}"/>
              </a:ext>
            </a:extLst>
          </p:cNvPr>
          <p:cNvSpPr/>
          <p:nvPr/>
        </p:nvSpPr>
        <p:spPr>
          <a:xfrm>
            <a:off x="1998957" y="5588168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Utku BALÇIK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pic>
        <p:nvPicPr>
          <p:cNvPr id="51" name="Resim 5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36" y="9072601"/>
            <a:ext cx="1241849" cy="1241849"/>
          </a:xfrm>
          <a:prstGeom prst="rect">
            <a:avLst/>
          </a:prstGeom>
        </p:spPr>
      </p:pic>
      <p:pic>
        <p:nvPicPr>
          <p:cNvPr id="40" name="Resim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272" y="9101509"/>
            <a:ext cx="1578713" cy="1184035"/>
          </a:xfrm>
          <a:prstGeom prst="rect">
            <a:avLst/>
          </a:prstGeom>
        </p:spPr>
      </p:pic>
      <p:pic>
        <p:nvPicPr>
          <p:cNvPr id="41" name="İçerik Yer Tutucusu 3"/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3276" y="9099857"/>
            <a:ext cx="2363956" cy="1169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142" y="3251925"/>
            <a:ext cx="1448791" cy="12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75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47</Words>
  <Application>Microsoft Office PowerPoint</Application>
  <PresentationFormat>Geniş ekran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Batang</vt:lpstr>
      <vt:lpstr>Arial</vt:lpstr>
      <vt:lpstr>Calibri</vt:lpstr>
      <vt:lpstr>Calibri Light</vt:lpstr>
      <vt:lpstr>Comic Sans MS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Utku Balçık</dc:creator>
  <cp:lastModifiedBy>Acer</cp:lastModifiedBy>
  <cp:revision>8</cp:revision>
  <dcterms:created xsi:type="dcterms:W3CDTF">2022-04-19T19:10:46Z</dcterms:created>
  <dcterms:modified xsi:type="dcterms:W3CDTF">2022-04-24T20:22:59Z</dcterms:modified>
</cp:coreProperties>
</file>